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1" r:id="rId2"/>
    <p:sldId id="303" r:id="rId3"/>
    <p:sldId id="296" r:id="rId4"/>
    <p:sldId id="306" r:id="rId5"/>
    <p:sldId id="290" r:id="rId6"/>
    <p:sldId id="300" r:id="rId7"/>
    <p:sldId id="291" r:id="rId8"/>
    <p:sldId id="259" r:id="rId9"/>
    <p:sldId id="292" r:id="rId10"/>
    <p:sldId id="304" r:id="rId11"/>
    <p:sldId id="305" r:id="rId12"/>
    <p:sldId id="294" r:id="rId13"/>
    <p:sldId id="301" r:id="rId14"/>
    <p:sldId id="299" r:id="rId15"/>
    <p:sldId id="297" r:id="rId16"/>
    <p:sldId id="293" r:id="rId17"/>
    <p:sldId id="3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E5D"/>
    <a:srgbClr val="00365A"/>
    <a:srgbClr val="FFCD5C"/>
    <a:srgbClr val="F8D838"/>
    <a:srgbClr val="4D4D4C"/>
    <a:srgbClr val="F8CA60"/>
    <a:srgbClr val="E1B423"/>
    <a:srgbClr val="FADB38"/>
    <a:srgbClr val="F8C323"/>
    <a:srgbClr val="F6B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0"/>
    <p:restoredTop sz="94753"/>
  </p:normalViewPr>
  <p:slideViewPr>
    <p:cSldViewPr snapToGrid="0" snapToObjects="1">
      <p:cViewPr varScale="1">
        <p:scale>
          <a:sx n="59" d="100"/>
          <a:sy n="59" d="100"/>
        </p:scale>
        <p:origin x="10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67138-D820-DB44-8AE8-F85A504F0FF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280F0-EBBD-D646-90F5-0F3BB72F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everyone go around and share their stories. We recommend that you sit in a circle so you can maximize conversation and 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280F0-EBBD-D646-90F5-0F3BB72F0E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01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Brainstorm as a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280F0-EBBD-D646-90F5-0F3BB72F0E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19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to role play- Take turns allowing brothers to 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280F0-EBBD-D646-90F5-0F3BB72F0E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21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Opportunity to practice your DU WHY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280F0-EBBD-D646-90F5-0F3BB72F0E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Much like how we asked at the beginning why you joined Delta Upsilon…now we want to know why you are still here. Have every brother share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280F0-EBBD-D646-90F5-0F3BB72F0E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3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Opportunity to practice your DU WHY. We just talked about why you joined &amp; best things about your chapter. How would you sell why to join your chapter?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280F0-EBBD-D646-90F5-0F3BB72F0E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30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each brother share out how they will show up and contribute to the efforts of the chapter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280F0-EBBD-D646-90F5-0F3BB72F0E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5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Beyond where you are from/hometown/hobbies…what do you care the most about? What can you talk about all day? Facilitator can give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280F0-EBBD-D646-90F5-0F3BB72F0E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90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 each brother to share out what is important to them. Examples could be: family, faith, sports, family heritage, music, video games, etc. Give each brother a separate piece of paper and pen or marker.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280F0-EBBD-D646-90F5-0F3BB72F0E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2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everyone say just one word. Allow every brother to share.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280F0-EBBD-D646-90F5-0F3BB72F0E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5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everyone create their own list of the best reasons to join your chapter.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280F0-EBBD-D646-90F5-0F3BB72F0E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6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your opportunity to compile everyone’s responses and compile a master list of the ten best reasons to join your chapter.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280F0-EBBD-D646-90F5-0F3BB72F0E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4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 list and allow brothers to share out as a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280F0-EBBD-D646-90F5-0F3BB72F0E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69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just came up with a list of great ideals…now where do we find them? Where can we make the biggest impact on campus?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280F0-EBBD-D646-90F5-0F3BB72F0E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3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Brainstorm Conversation Topics as a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280F0-EBBD-D646-90F5-0F3BB72F0E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1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9733" y="1122363"/>
            <a:ext cx="10701867" cy="2387600"/>
          </a:xfrm>
        </p:spPr>
        <p:txBody>
          <a:bodyPr anchor="b"/>
          <a:lstStyle>
            <a:lvl1pPr algn="ctr">
              <a:defRPr sz="8000">
                <a:solidFill>
                  <a:srgbClr val="00365A"/>
                </a:solidFill>
                <a:highlight>
                  <a:srgbClr val="FFCD5C"/>
                </a:highlight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ALL CAPS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9733" y="3602038"/>
            <a:ext cx="10701867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: blue bot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934" y="453710"/>
            <a:ext cx="10701866" cy="1325563"/>
          </a:xfrm>
        </p:spPr>
        <p:txBody>
          <a:bodyPr/>
          <a:lstStyle>
            <a:lvl1pPr>
              <a:defRPr sz="6000"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ALL CAPS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34" y="1989345"/>
            <a:ext cx="10701866" cy="3933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: blu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934" y="453710"/>
            <a:ext cx="10701866" cy="1325563"/>
          </a:xfrm>
        </p:spPr>
        <p:txBody>
          <a:bodyPr/>
          <a:lstStyle>
            <a:lvl1pPr>
              <a:defRPr sz="6000"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ALL CAPS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34" y="1989345"/>
            <a:ext cx="10701866" cy="3933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16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933" y="1709738"/>
            <a:ext cx="10695517" cy="2852737"/>
          </a:xfrm>
        </p:spPr>
        <p:txBody>
          <a:bodyPr anchor="b">
            <a:normAutofit/>
          </a:bodyPr>
          <a:lstStyle>
            <a:lvl1pPr>
              <a:defRPr sz="9000">
                <a:solidFill>
                  <a:srgbClr val="00365A"/>
                </a:solidFill>
                <a:highlight>
                  <a:srgbClr val="FFCD5C"/>
                </a:highlight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ALL CAPS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1933" y="4589463"/>
            <a:ext cx="1069551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: blue bot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933" y="459829"/>
            <a:ext cx="10701867" cy="1325563"/>
          </a:xfrm>
        </p:spPr>
        <p:txBody>
          <a:bodyPr/>
          <a:lstStyle>
            <a:lvl1pPr>
              <a:defRPr sz="6000">
                <a:solidFill>
                  <a:srgbClr val="002060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ALL CAPS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1933" y="1996933"/>
            <a:ext cx="5486399" cy="3933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1" y="1996933"/>
            <a:ext cx="5486400" cy="3933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content: blu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0400" y="454110"/>
            <a:ext cx="10694988" cy="1325563"/>
          </a:xfrm>
        </p:spPr>
        <p:txBody>
          <a:bodyPr/>
          <a:lstStyle>
            <a:lvl1pPr>
              <a:defRPr sz="6000"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ALL CAPS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0400" y="1988360"/>
            <a:ext cx="5122333" cy="506572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 baseline="0">
                <a:solidFill>
                  <a:srgbClr val="F8CA60"/>
                </a:solidFill>
                <a:latin typeface="Museo Sans 700" charset="0"/>
                <a:ea typeface="Museo Sans 700" charset="0"/>
                <a:cs typeface="Museo Sans 7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" y="2494932"/>
            <a:ext cx="5122333" cy="3263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1467" y="1988360"/>
            <a:ext cx="5123921" cy="506572"/>
          </a:xfrm>
        </p:spPr>
        <p:txBody>
          <a:bodyPr anchor="b">
            <a:noAutofit/>
          </a:bodyPr>
          <a:lstStyle>
            <a:lvl1pPr marL="0" indent="0">
              <a:buNone/>
              <a:defRPr sz="3200" b="1" i="0">
                <a:solidFill>
                  <a:srgbClr val="F8CA60"/>
                </a:solidFill>
                <a:latin typeface="Museo Sans 700" charset="0"/>
                <a:ea typeface="Museo Sans 700" charset="0"/>
                <a:cs typeface="Museo Sans 7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467" y="2494932"/>
            <a:ext cx="5123921" cy="3263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868" y="458221"/>
            <a:ext cx="5105400" cy="1069976"/>
          </a:xfrm>
        </p:spPr>
        <p:txBody>
          <a:bodyPr anchor="t">
            <a:noAutofit/>
          </a:bodyPr>
          <a:lstStyle>
            <a:lvl1pPr>
              <a:defRPr sz="4500">
                <a:latin typeface="Bebas Neue" panose="020B0606020202050201" pitchFamily="34" charset="77"/>
              </a:defRPr>
            </a:lvl1pPr>
          </a:lstStyle>
          <a:p>
            <a:r>
              <a:rPr lang="en-US" dirty="0"/>
              <a:t>ALL CAPS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134" y="458222"/>
            <a:ext cx="5166254" cy="59425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868" y="1528197"/>
            <a:ext cx="5105400" cy="48726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4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/>
              <a:t>ALL CAPS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to Click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2" r:id="rId5"/>
    <p:sldLayoutId id="2147483653" r:id="rId6"/>
    <p:sldLayoutId id="2147483656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i="0" kern="1200" baseline="0">
          <a:solidFill>
            <a:srgbClr val="002060"/>
          </a:solidFill>
          <a:latin typeface="Museo Sans 900" charset="0"/>
          <a:ea typeface="Museo Sans 900" charset="0"/>
          <a:cs typeface="Museo Sans 9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useo Sans 500" charset="0"/>
          <a:ea typeface="Museo Sans 500" charset="0"/>
          <a:cs typeface="Museo Sans 5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useo Sans 500" charset="0"/>
          <a:ea typeface="Museo Sans 500" charset="0"/>
          <a:cs typeface="Museo Sans 5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useo Sans 500" charset="0"/>
          <a:ea typeface="Museo Sans 500" charset="0"/>
          <a:cs typeface="Museo Sans 5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useo Sans 500" charset="0"/>
          <a:ea typeface="Museo Sans 500" charset="0"/>
          <a:cs typeface="Museo Sans 5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useo Sans 500" charset="0"/>
          <a:ea typeface="Museo Sans 500" charset="0"/>
          <a:cs typeface="Museo Sans 5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3" y="4510224"/>
            <a:ext cx="10517717" cy="1254034"/>
          </a:xfrm>
        </p:spPr>
        <p:txBody>
          <a:bodyPr>
            <a:noAutofit/>
          </a:bodyPr>
          <a:lstStyle/>
          <a:p>
            <a:r>
              <a:rPr lang="en-US" dirty="0"/>
              <a:t>Recruitment Seminar</a:t>
            </a:r>
            <a:endParaRPr lang="en-US" sz="9000" dirty="0">
              <a:solidFill>
                <a:srgbClr val="00365A"/>
              </a:solidFill>
              <a:highlight>
                <a:srgbClr val="FFCD5C"/>
              </a:highligh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2" y="5764258"/>
            <a:ext cx="10517717" cy="714057"/>
          </a:xfrm>
        </p:spPr>
        <p:txBody>
          <a:bodyPr>
            <a:normAutofit/>
          </a:bodyPr>
          <a:lstStyle/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1560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BFD0-93FF-1C93-D189-3621A9F2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talk about in Recruitment?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16807-B15B-2550-9638-0B1A2D6F3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Beyond the Basics…How do we get to know the PNM?</a:t>
            </a:r>
          </a:p>
          <a:p>
            <a:pPr marL="0" indent="0">
              <a:buNone/>
            </a:pPr>
            <a:r>
              <a:rPr lang="en-US" sz="4800" dirty="0"/>
              <a:t>What are the best open-ended questions?</a:t>
            </a:r>
          </a:p>
        </p:txBody>
      </p:sp>
    </p:spTree>
    <p:extLst>
      <p:ext uri="{BB962C8B-B14F-4D97-AF65-F5344CB8AC3E}">
        <p14:creationId xmlns:p14="http://schemas.microsoft.com/office/powerpoint/2010/main" val="1151636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442B-7433-1D92-B762-6D47FC4D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34" y="454552"/>
            <a:ext cx="10701866" cy="1325563"/>
          </a:xfrm>
        </p:spPr>
        <p:txBody>
          <a:bodyPr/>
          <a:lstStyle/>
          <a:p>
            <a:pPr algn="ctr"/>
            <a:r>
              <a:rPr lang="en-US" dirty="0"/>
              <a:t>What do we not talk </a:t>
            </a:r>
            <a:br>
              <a:rPr lang="en-US" dirty="0"/>
            </a:br>
            <a:r>
              <a:rPr lang="en-US" dirty="0"/>
              <a:t>about in recruitment?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3810C-D711-F654-A2EB-071678672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4" y="2057925"/>
            <a:ext cx="10701866" cy="3933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What topics should we stay away from?</a:t>
            </a:r>
          </a:p>
          <a:p>
            <a:pPr marL="0" indent="0">
              <a:buNone/>
            </a:pPr>
            <a:r>
              <a:rPr lang="en-US" sz="4800" dirty="0"/>
              <a:t>What are actual red flags from PNMs? </a:t>
            </a:r>
          </a:p>
          <a:p>
            <a:pPr marL="0" indent="0">
              <a:buNone/>
            </a:pPr>
            <a:r>
              <a:rPr lang="en-US" sz="4800" dirty="0"/>
              <a:t>Why would someone not get a bid? </a:t>
            </a:r>
          </a:p>
        </p:txBody>
      </p:sp>
    </p:spTree>
    <p:extLst>
      <p:ext uri="{BB962C8B-B14F-4D97-AF65-F5344CB8AC3E}">
        <p14:creationId xmlns:p14="http://schemas.microsoft.com/office/powerpoint/2010/main" val="67638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F530-3742-4703-9FD9-C52D27AD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Difficult Situations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A0BAF-4B33-4F5F-AE6C-79F75D38B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They Wouldn’t Join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CC7FD-7E60-4A2C-AFA0-1376851A5B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 can’t afford it</a:t>
            </a:r>
          </a:p>
          <a:p>
            <a:r>
              <a:rPr lang="en-US" dirty="0"/>
              <a:t>I don’t have enough time</a:t>
            </a:r>
          </a:p>
          <a:p>
            <a:r>
              <a:rPr lang="en-US" dirty="0"/>
              <a:t>I just want to party!</a:t>
            </a:r>
          </a:p>
          <a:p>
            <a:r>
              <a:rPr lang="en-US" dirty="0"/>
              <a:t>My parents don’t want me to join!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847A8-A6A5-44E0-AD2B-BA8E08686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1467" y="1415143"/>
            <a:ext cx="5123921" cy="1654628"/>
          </a:xfrm>
        </p:spPr>
        <p:txBody>
          <a:bodyPr/>
          <a:lstStyle/>
          <a:p>
            <a:r>
              <a:rPr lang="en-US" dirty="0"/>
              <a:t>Why They Wouldn’t Join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A79BA-7B4D-4858-806D-7713F24844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 don’t drink or do drugs</a:t>
            </a:r>
          </a:p>
          <a:p>
            <a:r>
              <a:rPr lang="en-US" dirty="0"/>
              <a:t>I am worried about my grades</a:t>
            </a:r>
          </a:p>
          <a:p>
            <a:r>
              <a:rPr lang="en-US" dirty="0"/>
              <a:t>I don’t want to be hazed</a:t>
            </a:r>
          </a:p>
          <a:p>
            <a:r>
              <a:rPr lang="en-US" dirty="0"/>
              <a:t>I only want to join a large chapter</a:t>
            </a:r>
          </a:p>
        </p:txBody>
      </p:sp>
    </p:spTree>
    <p:extLst>
      <p:ext uri="{BB962C8B-B14F-4D97-AF65-F5344CB8AC3E}">
        <p14:creationId xmlns:p14="http://schemas.microsoft.com/office/powerpoint/2010/main" val="389239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74B98-775B-43EA-AE89-5D3C88D04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Closing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283E6-ACDE-4A81-B508-7657DEB44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CCE5D"/>
                </a:solidFill>
                <a:highlight>
                  <a:srgbClr val="0000FF"/>
                </a:highlight>
              </a:rPr>
              <a:t>Making a Lasting Impact</a:t>
            </a:r>
          </a:p>
        </p:txBody>
      </p:sp>
    </p:spTree>
    <p:extLst>
      <p:ext uri="{BB962C8B-B14F-4D97-AF65-F5344CB8AC3E}">
        <p14:creationId xmlns:p14="http://schemas.microsoft.com/office/powerpoint/2010/main" val="189544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00C8-526B-643C-6F39-04B1BDF7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are you still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1184A-FD07-C4D3-207D-7ED83BF21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What has Delta Upsilon meant to you? </a:t>
            </a:r>
          </a:p>
          <a:p>
            <a:pPr algn="ctr"/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How has DU impacted you?</a:t>
            </a:r>
          </a:p>
        </p:txBody>
      </p:sp>
    </p:spTree>
    <p:extLst>
      <p:ext uri="{BB962C8B-B14F-4D97-AF65-F5344CB8AC3E}">
        <p14:creationId xmlns:p14="http://schemas.microsoft.com/office/powerpoint/2010/main" val="2708429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74B98-775B-43EA-AE89-5D3C88D04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Sell Us on Joining DU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283E6-ACDE-4A81-B508-7657DEB44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CCE5D"/>
                </a:solidFill>
                <a:highlight>
                  <a:srgbClr val="0000FF"/>
                </a:highlight>
              </a:rPr>
              <a:t>What is your elevator pitch?</a:t>
            </a:r>
          </a:p>
        </p:txBody>
      </p:sp>
    </p:spTree>
    <p:extLst>
      <p:ext uri="{BB962C8B-B14F-4D97-AF65-F5344CB8AC3E}">
        <p14:creationId xmlns:p14="http://schemas.microsoft.com/office/powerpoint/2010/main" val="189359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43B9-EA74-4B61-A17A-1E6CB1511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Logistics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10B6E-1373-46A4-A090-F72906FDF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4" y="1623585"/>
            <a:ext cx="10701866" cy="3933154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Opportunity to share schedule of events</a:t>
            </a:r>
          </a:p>
          <a:p>
            <a:r>
              <a:rPr lang="en-US" sz="4400" dirty="0"/>
              <a:t>Discuss roles and responsibilities</a:t>
            </a:r>
          </a:p>
          <a:p>
            <a:r>
              <a:rPr lang="en-US" sz="4400" dirty="0"/>
              <a:t>Discuss membership selection and bidding process</a:t>
            </a:r>
          </a:p>
          <a:p>
            <a:r>
              <a:rPr lang="en-US" sz="4400" dirty="0"/>
              <a:t>Allow for questions and feedback</a:t>
            </a:r>
          </a:p>
          <a:p>
            <a:r>
              <a:rPr lang="en-US" sz="4400" dirty="0"/>
              <a:t>Continued Relationship &amp; Follow-Up</a:t>
            </a:r>
          </a:p>
        </p:txBody>
      </p:sp>
    </p:spTree>
    <p:extLst>
      <p:ext uri="{BB962C8B-B14F-4D97-AF65-F5344CB8AC3E}">
        <p14:creationId xmlns:p14="http://schemas.microsoft.com/office/powerpoint/2010/main" val="1863361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444F-702A-661A-7CA7-C5E00C9D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you Commit to the Chapter?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EFD02-8C4C-89E5-66D2-7D0C3868A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What role will you play during recruitment? 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How will you contribute?</a:t>
            </a:r>
          </a:p>
        </p:txBody>
      </p:sp>
    </p:spTree>
    <p:extLst>
      <p:ext uri="{BB962C8B-B14F-4D97-AF65-F5344CB8AC3E}">
        <p14:creationId xmlns:p14="http://schemas.microsoft.com/office/powerpoint/2010/main" val="336250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46C66-FCDA-3AE9-19FC-C388BEC4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/>
              <a:t>Your DU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5FBBE-27ED-789C-427B-B7196D297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Why did you join DU?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Tell us about your recruitment story…who did you meet, where did you look, why did you pick DU?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4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500E4-C726-4197-A86E-C21AB676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32" y="1241905"/>
            <a:ext cx="10695517" cy="2852737"/>
          </a:xfrm>
        </p:spPr>
        <p:txBody>
          <a:bodyPr/>
          <a:lstStyle/>
          <a:p>
            <a:r>
              <a:rPr lang="en-US" dirty="0"/>
              <a:t>Tell Us About Yourself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86759-ECF6-4EEB-A036-E82738FB8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732" y="4904729"/>
            <a:ext cx="10695517" cy="1500187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accent4"/>
                </a:solidFill>
                <a:highlight>
                  <a:srgbClr val="0000FF"/>
                </a:highlight>
              </a:rPr>
              <a:t>Brotherhood Building and Knowing Your Membership</a:t>
            </a:r>
          </a:p>
        </p:txBody>
      </p:sp>
    </p:spTree>
    <p:extLst>
      <p:ext uri="{BB962C8B-B14F-4D97-AF65-F5344CB8AC3E}">
        <p14:creationId xmlns:p14="http://schemas.microsoft.com/office/powerpoint/2010/main" val="125558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B9103-2AD7-8015-AF16-B529BC97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passions?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30DA1-1828-AE31-D121-4F49247C6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>
                <a:solidFill>
                  <a:schemeClr val="tx1"/>
                </a:solidFill>
              </a:rPr>
              <a:t>What are your passions?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tx1"/>
                </a:solidFill>
              </a:rPr>
              <a:t>What do you care about the most?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tx1"/>
                </a:solidFill>
              </a:rPr>
              <a:t>Pick Three Things That Tell Us About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7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33" y="453710"/>
            <a:ext cx="11182103" cy="1325563"/>
          </a:xfrm>
        </p:spPr>
        <p:txBody>
          <a:bodyPr/>
          <a:lstStyle/>
          <a:p>
            <a:r>
              <a:rPr lang="en-US" sz="5500" dirty="0"/>
              <a:t>What is Your Favorite Thing About DU?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One Word Answers</a:t>
            </a:r>
          </a:p>
          <a:p>
            <a:pPr marL="0" indent="0" algn="ctr">
              <a:buNone/>
            </a:pPr>
            <a:endParaRPr lang="en-US" sz="4800" i="1" dirty="0"/>
          </a:p>
          <a:p>
            <a:pPr marL="0" indent="0" algn="ctr">
              <a:buNone/>
            </a:pP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07032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5B6E-19ED-714F-057A-76EFD19D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Five Reasons to Join Your Chapter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4D964-9C2D-7419-AD45-A07644C9D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What are your favorite things about the chapter? 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The best reasons why someone would join Delta Upsilon? </a:t>
            </a:r>
          </a:p>
        </p:txBody>
      </p:sp>
    </p:spTree>
    <p:extLst>
      <p:ext uri="{BB962C8B-B14F-4D97-AF65-F5344CB8AC3E}">
        <p14:creationId xmlns:p14="http://schemas.microsoft.com/office/powerpoint/2010/main" val="2818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9DD3-8FE4-404B-810B-3A1508BA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Ten Reasons to Join Your Chapter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AEFA4-D68D-41A1-A60C-DC33FEBA8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EEA26-3CF2-43F1-95F8-EF42E08002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1.</a:t>
            </a:r>
          </a:p>
          <a:p>
            <a:r>
              <a:rPr lang="en-US" dirty="0"/>
              <a:t>2.</a:t>
            </a:r>
          </a:p>
          <a:p>
            <a:r>
              <a:rPr lang="en-US" dirty="0"/>
              <a:t>3.</a:t>
            </a:r>
          </a:p>
          <a:p>
            <a:r>
              <a:rPr lang="en-US" dirty="0"/>
              <a:t>4.</a:t>
            </a:r>
          </a:p>
          <a:p>
            <a:r>
              <a:rPr lang="en-US" dirty="0"/>
              <a:t>5.</a:t>
            </a:r>
          </a:p>
          <a:p>
            <a:r>
              <a:rPr lang="en-US" dirty="0"/>
              <a:t>6.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1878A-66E5-4616-AE7C-46D1564F5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D38FA-FA3E-47CF-9F39-007668197C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7.</a:t>
            </a:r>
          </a:p>
          <a:p>
            <a:r>
              <a:rPr lang="en-US" dirty="0"/>
              <a:t>8.</a:t>
            </a:r>
          </a:p>
          <a:p>
            <a:r>
              <a:rPr lang="en-US" dirty="0"/>
              <a:t>9.</a:t>
            </a:r>
          </a:p>
          <a:p>
            <a:r>
              <a:rPr lang="en-US" dirty="0"/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1964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33" y="453710"/>
            <a:ext cx="11182103" cy="1325563"/>
          </a:xfrm>
        </p:spPr>
        <p:txBody>
          <a:bodyPr/>
          <a:lstStyle/>
          <a:p>
            <a:r>
              <a:rPr lang="en-US" sz="5500" dirty="0"/>
              <a:t>What Are the Qualities of an Ideal DU?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What’s is the first thing </a:t>
            </a:r>
          </a:p>
          <a:p>
            <a:pPr marL="0" indent="0" algn="ctr">
              <a:buNone/>
            </a:pPr>
            <a:r>
              <a:rPr lang="en-US" sz="4800" dirty="0"/>
              <a:t>that comes to mind?</a:t>
            </a:r>
          </a:p>
        </p:txBody>
      </p:sp>
    </p:spTree>
    <p:extLst>
      <p:ext uri="{BB962C8B-B14F-4D97-AF65-F5344CB8AC3E}">
        <p14:creationId xmlns:p14="http://schemas.microsoft.com/office/powerpoint/2010/main" val="67401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8F41D-62B6-4346-91D9-52BA3D33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Do We Find Him?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00878-15BD-4EE7-8787-AE5CB81152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Where are you involved? </a:t>
            </a:r>
          </a:p>
          <a:p>
            <a:r>
              <a:rPr lang="en-US" sz="3200" dirty="0"/>
              <a:t>What do you do on campus? </a:t>
            </a:r>
          </a:p>
          <a:p>
            <a:r>
              <a:rPr lang="en-US" sz="3200" dirty="0"/>
              <a:t>Where do you study on campus?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EB536-B277-48D4-8536-06A0959A99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Where do people hang out on campus? </a:t>
            </a:r>
          </a:p>
          <a:p>
            <a:r>
              <a:rPr lang="en-US" sz="3200" dirty="0"/>
              <a:t>Where do people study?</a:t>
            </a:r>
          </a:p>
        </p:txBody>
      </p:sp>
    </p:spTree>
    <p:extLst>
      <p:ext uri="{BB962C8B-B14F-4D97-AF65-F5344CB8AC3E}">
        <p14:creationId xmlns:p14="http://schemas.microsoft.com/office/powerpoint/2010/main" val="1493234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19Simple" id="{13E9CDB9-0035-1C4A-A604-6B04977D8E6F}" vid="{A21393D0-337C-1647-9827-227D9EB44E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88158</TotalTime>
  <Words>710</Words>
  <Application>Microsoft Office PowerPoint</Application>
  <PresentationFormat>Widescreen</PresentationFormat>
  <Paragraphs>103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Bebas Neue</vt:lpstr>
      <vt:lpstr>Calibri</vt:lpstr>
      <vt:lpstr>Museo Sans 500</vt:lpstr>
      <vt:lpstr>Museo Sans 700</vt:lpstr>
      <vt:lpstr>Museo Sans 900</vt:lpstr>
      <vt:lpstr>Office Theme</vt:lpstr>
      <vt:lpstr>Recruitment Seminar</vt:lpstr>
      <vt:lpstr>Your DU WHY</vt:lpstr>
      <vt:lpstr>Tell Us About Yourself</vt:lpstr>
      <vt:lpstr>What are your passions?</vt:lpstr>
      <vt:lpstr>What is Your Favorite Thing About DU?</vt:lpstr>
      <vt:lpstr>Top Five Reasons to Join Your Chapter</vt:lpstr>
      <vt:lpstr>Top Ten Reasons to Join Your Chapter</vt:lpstr>
      <vt:lpstr>What Are the Qualities of an Ideal DU?</vt:lpstr>
      <vt:lpstr>Where Do We Find Him?</vt:lpstr>
      <vt:lpstr>What do we talk about in Recruitment?</vt:lpstr>
      <vt:lpstr>What do we not talk  about in recruitment? </vt:lpstr>
      <vt:lpstr>Responding to Difficult Situations</vt:lpstr>
      <vt:lpstr>Closing</vt:lpstr>
      <vt:lpstr>Why are you still here?</vt:lpstr>
      <vt:lpstr>Sell Us on Joining DU</vt:lpstr>
      <vt:lpstr>Logistics and Next Steps</vt:lpstr>
      <vt:lpstr>How will you Commit to the Chapter?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Erik Kowols</dc:creator>
  <cp:lastModifiedBy>Dominic Greene</cp:lastModifiedBy>
  <cp:revision>79</cp:revision>
  <dcterms:created xsi:type="dcterms:W3CDTF">2019-04-29T17:37:54Z</dcterms:created>
  <dcterms:modified xsi:type="dcterms:W3CDTF">2024-01-09T00:58:30Z</dcterms:modified>
</cp:coreProperties>
</file>